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18" Target="../media/image36.png" Type="http://schemas.openxmlformats.org/officeDocument/2006/relationships/image"/><Relationship Id="rId19" Target="../media/image37.svg" Type="http://schemas.openxmlformats.org/officeDocument/2006/relationships/image"/><Relationship Id="rId2" Target="../media/image20.png" Type="http://schemas.openxmlformats.org/officeDocument/2006/relationships/image"/><Relationship Id="rId20" Target="../media/image38.png" Type="http://schemas.openxmlformats.org/officeDocument/2006/relationships/image"/><Relationship Id="rId21" Target="../media/image39.svg" Type="http://schemas.openxmlformats.org/officeDocument/2006/relationships/image"/><Relationship Id="rId22" Target="../media/image40.png" Type="http://schemas.openxmlformats.org/officeDocument/2006/relationships/image"/><Relationship Id="rId23" Target="../media/image41.svg" Type="http://schemas.openxmlformats.org/officeDocument/2006/relationships/image"/><Relationship Id="rId24" Target="../media/image42.png" Type="http://schemas.openxmlformats.org/officeDocument/2006/relationships/image"/><Relationship Id="rId25" Target="../media/image43.svg" Type="http://schemas.openxmlformats.org/officeDocument/2006/relationships/image"/><Relationship Id="rId26" Target="../media/image44.png" Type="http://schemas.openxmlformats.org/officeDocument/2006/relationships/image"/><Relationship Id="rId27" Target="../media/image45.svg" Type="http://schemas.openxmlformats.org/officeDocument/2006/relationships/image"/><Relationship Id="rId28" Target="../media/image46.png" Type="http://schemas.openxmlformats.org/officeDocument/2006/relationships/image"/><Relationship Id="rId29" Target="../media/image47.svg" Type="http://schemas.openxmlformats.org/officeDocument/2006/relationships/image"/><Relationship Id="rId3" Target="../media/image21.svg" Type="http://schemas.openxmlformats.org/officeDocument/2006/relationships/image"/><Relationship Id="rId30" Target="../media/image48.png" Type="http://schemas.openxmlformats.org/officeDocument/2006/relationships/image"/><Relationship Id="rId31" Target="../media/image49.svg" Type="http://schemas.openxmlformats.org/officeDocument/2006/relationships/image"/><Relationship Id="rId32" Target="../media/image50.png" Type="http://schemas.openxmlformats.org/officeDocument/2006/relationships/image"/><Relationship Id="rId33" Target="../media/image51.svg" Type="http://schemas.openxmlformats.org/officeDocument/2006/relationships/image"/><Relationship Id="rId34" Target="../media/image52.png" Type="http://schemas.openxmlformats.org/officeDocument/2006/relationships/image"/><Relationship Id="rId35" Target="../media/image53.svg" Type="http://schemas.openxmlformats.org/officeDocument/2006/relationships/image"/><Relationship Id="rId36" Target="../media/image54.png" Type="http://schemas.openxmlformats.org/officeDocument/2006/relationships/image"/><Relationship Id="rId37" Target="../media/image55.svg" Type="http://schemas.openxmlformats.org/officeDocument/2006/relationships/image"/><Relationship Id="rId38" Target="../media/image56.png" Type="http://schemas.openxmlformats.org/officeDocument/2006/relationships/image"/><Relationship Id="rId39" Target="../media/image57.svg" Type="http://schemas.openxmlformats.org/officeDocument/2006/relationships/image"/><Relationship Id="rId4" Target="../media/image22.png" Type="http://schemas.openxmlformats.org/officeDocument/2006/relationships/image"/><Relationship Id="rId40" Target="../media/image58.png" Type="http://schemas.openxmlformats.org/officeDocument/2006/relationships/image"/><Relationship Id="rId41" Target="../media/image59.svg" Type="http://schemas.openxmlformats.org/officeDocument/2006/relationships/image"/><Relationship Id="rId42" Target="../media/image60.png" Type="http://schemas.openxmlformats.org/officeDocument/2006/relationships/image"/><Relationship Id="rId43" Target="../media/image61.svg" Type="http://schemas.openxmlformats.org/officeDocument/2006/relationships/image"/><Relationship Id="rId44" Target="../media/image62.png" Type="http://schemas.openxmlformats.org/officeDocument/2006/relationships/image"/><Relationship Id="rId45" Target="../media/image63.svg" Type="http://schemas.openxmlformats.org/officeDocument/2006/relationships/image"/><Relationship Id="rId46" Target="../media/image64.png" Type="http://schemas.openxmlformats.org/officeDocument/2006/relationships/image"/><Relationship Id="rId47" Target="../media/image65.svg" Type="http://schemas.openxmlformats.org/officeDocument/2006/relationships/image"/><Relationship Id="rId48" Target="../media/image66.png" Type="http://schemas.openxmlformats.org/officeDocument/2006/relationships/image"/><Relationship Id="rId49" Target="../media/image67.sv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505071"/>
            <a:ext cx="10290085" cy="1353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56"/>
              </a:lnSpc>
            </a:pPr>
            <a:r>
              <a:rPr lang="en-US" sz="9425">
                <a:solidFill>
                  <a:srgbClr val="000000"/>
                </a:solidFill>
                <a:latin typeface="Poppins Medium"/>
              </a:rPr>
              <a:t>Thème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907320" y="1749006"/>
            <a:ext cx="6083198" cy="667816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138790" y="2958877"/>
            <a:ext cx="4120510" cy="431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FFFFFF"/>
                </a:solidFill>
                <a:latin typeface="Poppins Light"/>
              </a:rPr>
              <a:t>Par :BLIDI Abir Zineb</a:t>
            </a:r>
          </a:p>
          <a:p>
            <a:pPr algn="ctr">
              <a:lnSpc>
                <a:spcPts val="4140"/>
              </a:lnSpc>
            </a:pPr>
          </a:p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FFFFFF"/>
                </a:solidFill>
                <a:latin typeface="Poppins Light"/>
              </a:rPr>
              <a:t>Encadreur : </a:t>
            </a:r>
          </a:p>
          <a:p>
            <a:pPr algn="ctr">
              <a:lnSpc>
                <a:spcPts val="4140"/>
              </a:lnSpc>
            </a:pPr>
            <a:r>
              <a:rPr lang="en-US" sz="2957">
                <a:solidFill>
                  <a:srgbClr val="FFFFFF"/>
                </a:solidFill>
                <a:latin typeface="Poppins Light"/>
              </a:rPr>
              <a:t>Mme. CHOUIREB  Fatima</a:t>
            </a:r>
          </a:p>
          <a:p>
            <a:pPr algn="ctr">
              <a:lnSpc>
                <a:spcPts val="4560"/>
              </a:lnSpc>
            </a:pPr>
          </a:p>
          <a:p>
            <a:pPr algn="ctr">
              <a:lnSpc>
                <a:spcPts val="4560"/>
              </a:lnSpc>
            </a:pPr>
            <a:r>
              <a:rPr lang="en-US" sz="3257">
                <a:solidFill>
                  <a:srgbClr val="FFFFFF"/>
                </a:solidFill>
                <a:latin typeface="Poppins Light"/>
              </a:rPr>
              <a:t>Co-Encaadreur :</a:t>
            </a:r>
          </a:p>
          <a:p>
            <a:pPr algn="ctr">
              <a:lnSpc>
                <a:spcPts val="4560"/>
              </a:lnSpc>
            </a:pPr>
            <a:r>
              <a:rPr lang="en-US" sz="3257">
                <a:solidFill>
                  <a:srgbClr val="FFFFFF"/>
                </a:solidFill>
                <a:latin typeface="Poppins Light"/>
              </a:rPr>
              <a:t>M. Ahmine Yacine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5477" y="3379153"/>
            <a:ext cx="10971665" cy="345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Poppins Light"/>
              </a:rPr>
              <a:t>Configurez votre caméra et votre microphone. Quand vous êtes prêt, cliquez sur « Commencer l'enregistrement ». L'enregistrement commencera au bout de trois secondes.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-5400000">
            <a:off x="13904141" y="3108976"/>
            <a:ext cx="4698670" cy="4069048"/>
            <a:chOff x="0" y="0"/>
            <a:chExt cx="6350000" cy="5499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EE4C3C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308624" y="1827386"/>
            <a:ext cx="6311050" cy="69282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394500"/>
            <a:ext cx="4448716" cy="155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5"/>
              </a:lnSpc>
            </a:pPr>
            <a:r>
              <a:rPr lang="en-US" sz="4482">
                <a:solidFill>
                  <a:srgbClr val="FFFFFF"/>
                </a:solidFill>
                <a:latin typeface="Poppins Medium"/>
              </a:rPr>
              <a:t>Quelques conseils utiles :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35260" y="2460377"/>
            <a:ext cx="8624040" cy="1124892"/>
            <a:chOff x="0" y="0"/>
            <a:chExt cx="11498720" cy="14998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08467"/>
              <a:ext cx="482922" cy="48292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C1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366746" y="-66675"/>
              <a:ext cx="10131974" cy="1566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83"/>
                </a:lnSpc>
              </a:pPr>
              <a:r>
                <a:rPr lang="en-US" sz="3488">
                  <a:solidFill>
                    <a:srgbClr val="000000"/>
                  </a:solidFill>
                  <a:latin typeface="Poppins Light"/>
                </a:rPr>
                <a:t>Cliquez sur « Pause » pour interrompre l'enregistrement.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35260" y="4581054"/>
            <a:ext cx="8624040" cy="1124892"/>
            <a:chOff x="0" y="0"/>
            <a:chExt cx="11498720" cy="149985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508467"/>
              <a:ext cx="482922" cy="48292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EA84A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366746" y="-66675"/>
              <a:ext cx="10131974" cy="1566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83"/>
                </a:lnSpc>
              </a:pPr>
              <a:r>
                <a:rPr lang="en-US" sz="3488">
                  <a:solidFill>
                    <a:srgbClr val="000000"/>
                  </a:solidFill>
                  <a:latin typeface="Poppins Light"/>
                </a:rPr>
                <a:t>Cliquez sur « Resume » quand vous êtes prêt à reprendre.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35260" y="6701731"/>
            <a:ext cx="8624040" cy="1124892"/>
            <a:chOff x="0" y="0"/>
            <a:chExt cx="11498720" cy="149985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08467"/>
              <a:ext cx="482922" cy="482922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E4C3C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366746" y="14119"/>
              <a:ext cx="10131974" cy="1414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05"/>
                </a:lnSpc>
              </a:pPr>
              <a:r>
                <a:rPr lang="en-US" sz="3147">
                  <a:solidFill>
                    <a:srgbClr val="000000"/>
                  </a:solidFill>
                  <a:latin typeface="Poppins Light"/>
                </a:rPr>
                <a:t>Cliquez sur « Arrêter l'enregistrement » quand vous avez terminé.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951" t="24452" r="11554" b="4273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88831" y="2062809"/>
            <a:ext cx="9710338" cy="61613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191390" y="3900656"/>
            <a:ext cx="7905219" cy="2523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3630">
                <a:solidFill>
                  <a:srgbClr val="000000"/>
                </a:solidFill>
                <a:latin typeface="Poppins Light"/>
              </a:rPr>
              <a:t>Patientez jusqu'à la fin du téléchargement de l'enregistrement. Copiez le lien vers l'enregistrement pour le partager.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419556" y="-503057"/>
            <a:ext cx="10287000" cy="1129311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15928" y="3441700"/>
            <a:ext cx="8496642" cy="327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6250">
                <a:solidFill>
                  <a:srgbClr val="000000"/>
                </a:solidFill>
                <a:latin typeface="Poppins Medium"/>
              </a:rPr>
              <a:t>Avez-vous apprécié l'enregistrement d'un diaporama Canva 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7340" y="4502150"/>
            <a:ext cx="498196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oppins Light"/>
              </a:rPr>
              <a:t>Dites-nous si vous avez besoin d'aide 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5230" y="3671362"/>
            <a:ext cx="5773166" cy="2716748"/>
            <a:chOff x="0" y="0"/>
            <a:chExt cx="7697554" cy="362233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0485"/>
              <a:ext cx="7697554" cy="876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53"/>
                </a:lnSpc>
              </a:pPr>
              <a:r>
                <a:rPr lang="en-US" sz="4150">
                  <a:solidFill>
                    <a:srgbClr val="000000"/>
                  </a:solidFill>
                  <a:latin typeface="Poppins Medium Bold"/>
                </a:rPr>
                <a:t>Ressources Gratuites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87485"/>
              <a:ext cx="7697554" cy="193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>
                  <a:solidFill>
                    <a:srgbClr val="000000"/>
                  </a:solidFill>
                  <a:latin typeface="Poppins Light"/>
                </a:rPr>
                <a:t>Utilisez ces icônes et illustrations gratuites et recolorables dans votre diaporama Canva.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54195" y="6328759"/>
            <a:ext cx="664313" cy="6643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33584" y="6328759"/>
            <a:ext cx="664313" cy="6643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4484" y="6315265"/>
            <a:ext cx="716037" cy="6913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00217" y="6328759"/>
            <a:ext cx="691302" cy="6913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6076" y="6328759"/>
            <a:ext cx="664313" cy="6643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7317" y="7774003"/>
            <a:ext cx="553041" cy="69130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24178" y="7774003"/>
            <a:ext cx="878097" cy="69130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45816" y="7774003"/>
            <a:ext cx="608345" cy="69130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17814" y="7787497"/>
            <a:ext cx="651080" cy="69130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10897" y="7774003"/>
            <a:ext cx="389643" cy="69130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35706" y="4870022"/>
            <a:ext cx="701290" cy="66431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00015" y="4870022"/>
            <a:ext cx="531450" cy="66431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20347" y="4870022"/>
            <a:ext cx="664313" cy="664313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22842" y="4870022"/>
            <a:ext cx="646053" cy="69130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1380" y="4856527"/>
            <a:ext cx="673705" cy="69130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8281" y="3411284"/>
            <a:ext cx="576140" cy="66431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4047" y="3411284"/>
            <a:ext cx="583387" cy="664313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20347" y="3411284"/>
            <a:ext cx="664313" cy="664313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2490" y="3411284"/>
            <a:ext cx="546757" cy="691302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1380" y="3406588"/>
            <a:ext cx="673705" cy="67370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93418" y="1898267"/>
            <a:ext cx="387717" cy="664313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03960" y="1898267"/>
            <a:ext cx="525411" cy="66431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7703" y="1898267"/>
            <a:ext cx="531450" cy="66431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03657" y="1898267"/>
            <a:ext cx="686274" cy="691302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71380" y="1808201"/>
            <a:ext cx="675556" cy="844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5963" y="4630103"/>
            <a:ext cx="5717258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0"/>
              </a:lnSpc>
            </a:pPr>
            <a:r>
              <a:rPr lang="en-US" sz="6000">
                <a:solidFill>
                  <a:srgbClr val="000000"/>
                </a:solidFill>
                <a:latin typeface="Poppins Medium"/>
              </a:rPr>
              <a:t>PLAN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193221" y="1175984"/>
            <a:ext cx="9376318" cy="995697"/>
            <a:chOff x="0" y="0"/>
            <a:chExt cx="12501757" cy="132759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482021"/>
              <a:ext cx="363553" cy="36355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E4C3C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028912" y="243639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SLAM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93221" y="2788974"/>
            <a:ext cx="9376318" cy="530225"/>
            <a:chOff x="0" y="0"/>
            <a:chExt cx="12501757" cy="706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71707"/>
              <a:ext cx="363553" cy="36355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EA84A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028912" y="-66675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Baeysan Filters &amp; MLE (Pose Graph)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93221" y="4169228"/>
            <a:ext cx="9376318" cy="530225"/>
            <a:chOff x="0" y="0"/>
            <a:chExt cx="12501757" cy="706967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71707"/>
              <a:ext cx="363553" cy="363553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A7A7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028912" y="-66675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Scan Matching : ICP &amp; NDT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193221" y="5758292"/>
            <a:ext cx="9376318" cy="569377"/>
            <a:chOff x="0" y="0"/>
            <a:chExt cx="12501757" cy="75916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197808"/>
              <a:ext cx="363553" cy="363553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974C2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028912" y="-40574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Comparaison (Simulation)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93221" y="7121145"/>
            <a:ext cx="9376318" cy="604178"/>
            <a:chOff x="0" y="0"/>
            <a:chExt cx="12501757" cy="80557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221009"/>
              <a:ext cx="363553" cy="363553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BC1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28912" y="-17373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Application à une base de donnée relle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93221" y="8467686"/>
            <a:ext cx="9376318" cy="671607"/>
            <a:chOff x="0" y="0"/>
            <a:chExt cx="12501757" cy="89547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265961"/>
              <a:ext cx="363553" cy="363553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EA84A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28912" y="27579"/>
              <a:ext cx="1147284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Poppins Light"/>
                </a:rPr>
                <a:t>........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1336" y="3554013"/>
            <a:ext cx="11890191" cy="311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0"/>
              </a:lnSpc>
            </a:pPr>
            <a:r>
              <a:rPr lang="en-US" sz="2957">
                <a:solidFill>
                  <a:srgbClr val="000000"/>
                </a:solidFill>
                <a:latin typeface="Poppins Light"/>
              </a:rPr>
              <a:t>Bien que nous puissions être limités dans la façon dont nous enseignons, nous menons des ateliers ou formons les gens à une nouvelle compétence, le spectacle peut vraiment continuer avec des présentations parlantes. Cette vidéo de formation explique les trois étapes pour ajouter un enregistrement à votre diaporama Canva.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58156" y="3527122"/>
            <a:ext cx="3373843" cy="32327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9901" y="8685593"/>
            <a:ext cx="4408199" cy="44081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EA84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655615" y="-2060665"/>
            <a:ext cx="4408199" cy="44081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7A7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431228" y="1972535"/>
            <a:ext cx="6341956" cy="634193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48821" b="-117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4313040"/>
            <a:ext cx="6772130" cy="1660921"/>
            <a:chOff x="0" y="0"/>
            <a:chExt cx="9029506" cy="22145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72035"/>
              <a:ext cx="9029506" cy="720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84"/>
                </a:lnSpc>
              </a:pPr>
              <a:r>
                <a:rPr lang="en-US" sz="3275">
                  <a:solidFill>
                    <a:srgbClr val="000000"/>
                  </a:solidFill>
                  <a:latin typeface="Poppins Light"/>
                </a:rPr>
                <a:t>Réaliser votre Diaporama Canva.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9029506" cy="110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Poppins Medium Bold"/>
                </a:rPr>
                <a:t>Étape 1 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7162" y="2881196"/>
            <a:ext cx="7127270" cy="45223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3568" y="2883424"/>
            <a:ext cx="7127270" cy="45223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11403" y="3809521"/>
            <a:ext cx="4873491" cy="257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4"/>
              </a:lnSpc>
            </a:pPr>
            <a:r>
              <a:rPr lang="en-US" sz="4925">
                <a:solidFill>
                  <a:srgbClr val="FFFFFF"/>
                </a:solidFill>
                <a:latin typeface="Poppins Light"/>
              </a:rPr>
              <a:t>Choisissez un modèle que vous aimez.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36472" y="3886674"/>
            <a:ext cx="6391218" cy="242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5"/>
              </a:lnSpc>
            </a:pPr>
            <a:r>
              <a:rPr lang="en-US" sz="4625">
                <a:solidFill>
                  <a:srgbClr val="FFFFFF"/>
                </a:solidFill>
                <a:latin typeface="Poppins Light"/>
              </a:rPr>
              <a:t>Insérez-y les informations que vous souhaitez partager.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0143807" cy="8784537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4950" r="-1495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4531654" y="2438176"/>
            <a:ext cx="9063307" cy="7848824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BC1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78998" y="4313040"/>
            <a:ext cx="7280302" cy="1660921"/>
            <a:chOff x="0" y="0"/>
            <a:chExt cx="9707070" cy="221456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52350"/>
              <a:ext cx="9707070" cy="750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95"/>
                </a:lnSpc>
              </a:pPr>
              <a:r>
                <a:rPr lang="en-US" sz="3425">
                  <a:solidFill>
                    <a:srgbClr val="000000"/>
                  </a:solidFill>
                  <a:latin typeface="Poppins Light"/>
                </a:rPr>
                <a:t>Ouvrez le studio d'enregistrement.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9707070" cy="1107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Poppins Medium Bold"/>
                </a:rPr>
                <a:t>Étape 2 :</a:t>
              </a: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347003" y="6496830"/>
            <a:ext cx="4698670" cy="4069048"/>
            <a:chOff x="0" y="0"/>
            <a:chExt cx="6350000" cy="5499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EA84A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20424" y="1028700"/>
            <a:ext cx="11847152" cy="1300585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51269" y="4406793"/>
            <a:ext cx="8585463" cy="275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Poppins Light"/>
              </a:rPr>
              <a:t>En haut à droite de l'éditeur, cliquez sur « Présenter et enregistrer ». Cliquez sur « Accéder au studio d'enregistrement ».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1002" r="10660" b="1361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6689" y="903261"/>
            <a:ext cx="6449039" cy="40920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29042" y="2093931"/>
            <a:ext cx="522433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Si vous ne voyez pas le bouton « Présenter et Enregistrer », cliquez sur les trois points représentant le menu en haut à droite de l'éditeur.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6689" y="5291709"/>
            <a:ext cx="6449039" cy="40920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29042" y="6597631"/>
            <a:ext cx="5224334" cy="149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sz="2850">
                <a:solidFill>
                  <a:srgbClr val="FFFFFF"/>
                </a:solidFill>
                <a:latin typeface="Poppins Light"/>
              </a:rPr>
              <a:t>Cliquez ensuite sur « Présenter et enregistrer » dans le menu Recommandé.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973022" y="1969360"/>
            <a:ext cx="6341956" cy="634193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091" r="0" t="-25000" b="-3263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851101" y="4850101"/>
            <a:ext cx="4408199" cy="440819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EA84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561224" y="6529056"/>
            <a:ext cx="2987953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>
                <a:solidFill>
                  <a:srgbClr val="FFFFFF"/>
                </a:solidFill>
                <a:latin typeface="Poppins Light"/>
              </a:rPr>
              <a:t>Démarrez l'enregistrement.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4408199" cy="44081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A7A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48008" y="2758137"/>
            <a:ext cx="336958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Medium Bold"/>
              </a:rPr>
              <a:t>Étape 3 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DAEiEsLh0SM</dc:identifier>
  <dcterms:modified xsi:type="dcterms:W3CDTF">2011-08-01T06:04:30Z</dcterms:modified>
  <cp:revision>1</cp:revision>
  <dc:title>Coloré Minimal Géométrique Comment faire une présentation parlante Canva</dc:title>
</cp:coreProperties>
</file>